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vj6fRtDpLllcqs/YiiK7jAVc2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D8F"/>
    <a:srgbClr val="FD0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88ac3939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g2588ac3939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>
            <a:spLocks noGrp="1"/>
          </p:cNvSpPr>
          <p:nvPr>
            <p:ph type="pic" idx="2"/>
          </p:nvPr>
        </p:nvSpPr>
        <p:spPr>
          <a:xfrm>
            <a:off x="1429828" y="2120452"/>
            <a:ext cx="3560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>
            <a:spLocks noGrp="1"/>
          </p:cNvSpPr>
          <p:nvPr>
            <p:ph type="pic" idx="2"/>
          </p:nvPr>
        </p:nvSpPr>
        <p:spPr>
          <a:xfrm>
            <a:off x="1292977" y="2045844"/>
            <a:ext cx="3165600" cy="18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" name="Google Shape;29;p28"/>
          <p:cNvSpPr>
            <a:spLocks noGrp="1"/>
          </p:cNvSpPr>
          <p:nvPr>
            <p:ph type="pic" idx="3"/>
          </p:nvPr>
        </p:nvSpPr>
        <p:spPr>
          <a:xfrm>
            <a:off x="3647465" y="3250453"/>
            <a:ext cx="2872200" cy="1814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>
            <a:spLocks noGrp="1"/>
          </p:cNvSpPr>
          <p:nvPr>
            <p:ph type="pic" idx="2"/>
          </p:nvPr>
        </p:nvSpPr>
        <p:spPr>
          <a:xfrm>
            <a:off x="3885293" y="0"/>
            <a:ext cx="4305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>
            <a:spLocks noGrp="1"/>
          </p:cNvSpPr>
          <p:nvPr>
            <p:ph type="pic" idx="2"/>
          </p:nvPr>
        </p:nvSpPr>
        <p:spPr>
          <a:xfrm>
            <a:off x="0" y="1574800"/>
            <a:ext cx="7067700" cy="37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>
            <a:spLocks noGrp="1"/>
          </p:cNvSpPr>
          <p:nvPr>
            <p:ph type="pic" idx="2"/>
          </p:nvPr>
        </p:nvSpPr>
        <p:spPr>
          <a:xfrm>
            <a:off x="1053193" y="1333500"/>
            <a:ext cx="3314700" cy="41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>
            <a:spLocks noGrp="1"/>
          </p:cNvSpPr>
          <p:nvPr>
            <p:ph type="pic" idx="2"/>
          </p:nvPr>
        </p:nvSpPr>
        <p:spPr>
          <a:xfrm>
            <a:off x="4486275" y="1562100"/>
            <a:ext cx="3219600" cy="37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>
            <a:spLocks noGrp="1"/>
          </p:cNvSpPr>
          <p:nvPr>
            <p:ph type="pic" idx="2"/>
          </p:nvPr>
        </p:nvSpPr>
        <p:spPr>
          <a:xfrm>
            <a:off x="3735256" y="3429000"/>
            <a:ext cx="2360700" cy="249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" name="Google Shape;42;p34"/>
          <p:cNvSpPr>
            <a:spLocks noGrp="1"/>
          </p:cNvSpPr>
          <p:nvPr>
            <p:ph type="pic" idx="3"/>
          </p:nvPr>
        </p:nvSpPr>
        <p:spPr>
          <a:xfrm>
            <a:off x="6096000" y="930126"/>
            <a:ext cx="2360700" cy="249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>
            <a:spLocks noGrp="1"/>
          </p:cNvSpPr>
          <p:nvPr>
            <p:ph type="pic" idx="2"/>
          </p:nvPr>
        </p:nvSpPr>
        <p:spPr>
          <a:xfrm>
            <a:off x="3891534" y="0"/>
            <a:ext cx="5334000" cy="327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>
            <a:spLocks noGrp="1"/>
          </p:cNvSpPr>
          <p:nvPr>
            <p:ph type="pic" idx="2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7" name="Google Shape;47;p36"/>
          <p:cNvSpPr>
            <a:spLocks noGrp="1"/>
          </p:cNvSpPr>
          <p:nvPr>
            <p:ph type="pic" idx="3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9"/>
          <p:cNvSpPr>
            <a:spLocks noGrp="1"/>
          </p:cNvSpPr>
          <p:nvPr>
            <p:ph type="pic" idx="2"/>
          </p:nvPr>
        </p:nvSpPr>
        <p:spPr>
          <a:xfrm>
            <a:off x="5543550" y="0"/>
            <a:ext cx="6648600" cy="4629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>
            <a:spLocks noGrp="1"/>
          </p:cNvSpPr>
          <p:nvPr>
            <p:ph type="pic" idx="2"/>
          </p:nvPr>
        </p:nvSpPr>
        <p:spPr>
          <a:xfrm>
            <a:off x="2754190" y="0"/>
            <a:ext cx="510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" name="Google Shape;50;p37"/>
          <p:cNvSpPr>
            <a:spLocks noGrp="1"/>
          </p:cNvSpPr>
          <p:nvPr>
            <p:ph type="pic" idx="3"/>
          </p:nvPr>
        </p:nvSpPr>
        <p:spPr>
          <a:xfrm>
            <a:off x="2754190" y="3429000"/>
            <a:ext cx="26442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>
            <a:spLocks noGrp="1"/>
          </p:cNvSpPr>
          <p:nvPr>
            <p:ph type="pic" idx="2"/>
          </p:nvPr>
        </p:nvSpPr>
        <p:spPr>
          <a:xfrm>
            <a:off x="0" y="709448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3" name="Google Shape;53;p38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38"/>
          <p:cNvSpPr>
            <a:spLocks noGrp="1"/>
          </p:cNvSpPr>
          <p:nvPr>
            <p:ph type="pic" idx="4"/>
          </p:nvPr>
        </p:nvSpPr>
        <p:spPr>
          <a:xfrm>
            <a:off x="5878286" y="709448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" name="Google Shape;55;p38"/>
          <p:cNvSpPr>
            <a:spLocks noGrp="1"/>
          </p:cNvSpPr>
          <p:nvPr>
            <p:ph type="pic" idx="5"/>
          </p:nvPr>
        </p:nvSpPr>
        <p:spPr>
          <a:xfrm>
            <a:off x="5878286" y="3429000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>
            <a:spLocks noGrp="1"/>
          </p:cNvSpPr>
          <p:nvPr>
            <p:ph type="pic" idx="2"/>
          </p:nvPr>
        </p:nvSpPr>
        <p:spPr>
          <a:xfrm flipH="1">
            <a:off x="4905525" y="2275870"/>
            <a:ext cx="2381100" cy="23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39"/>
          <p:cNvSpPr>
            <a:spLocks noGrp="1"/>
          </p:cNvSpPr>
          <p:nvPr>
            <p:ph type="pic" idx="3"/>
          </p:nvPr>
        </p:nvSpPr>
        <p:spPr>
          <a:xfrm>
            <a:off x="2021416" y="1099230"/>
            <a:ext cx="2381400" cy="23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" name="Google Shape;59;p39"/>
          <p:cNvSpPr>
            <a:spLocks noGrp="1"/>
          </p:cNvSpPr>
          <p:nvPr>
            <p:ph type="pic" idx="4"/>
          </p:nvPr>
        </p:nvSpPr>
        <p:spPr>
          <a:xfrm flipH="1">
            <a:off x="7789484" y="3452510"/>
            <a:ext cx="2381100" cy="23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>
            <a:spLocks noGrp="1"/>
          </p:cNvSpPr>
          <p:nvPr>
            <p:ph type="pic" idx="2"/>
          </p:nvPr>
        </p:nvSpPr>
        <p:spPr>
          <a:xfrm>
            <a:off x="0" y="0"/>
            <a:ext cx="61857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40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30927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" name="Google Shape;63;p40"/>
          <p:cNvSpPr>
            <a:spLocks noGrp="1"/>
          </p:cNvSpPr>
          <p:nvPr>
            <p:ph type="pic" idx="4"/>
          </p:nvPr>
        </p:nvSpPr>
        <p:spPr>
          <a:xfrm>
            <a:off x="3092824" y="3429000"/>
            <a:ext cx="30927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1"/>
          <p:cNvSpPr>
            <a:spLocks noGrp="1"/>
          </p:cNvSpPr>
          <p:nvPr>
            <p:ph type="pic" idx="2"/>
          </p:nvPr>
        </p:nvSpPr>
        <p:spPr>
          <a:xfrm>
            <a:off x="0" y="0"/>
            <a:ext cx="3429000" cy="37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41"/>
          <p:cNvSpPr>
            <a:spLocks noGrp="1"/>
          </p:cNvSpPr>
          <p:nvPr>
            <p:ph type="pic" idx="3"/>
          </p:nvPr>
        </p:nvSpPr>
        <p:spPr>
          <a:xfrm>
            <a:off x="3429000" y="0"/>
            <a:ext cx="3429000" cy="37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" name="Google Shape;67;p41"/>
          <p:cNvSpPr>
            <a:spLocks noGrp="1"/>
          </p:cNvSpPr>
          <p:nvPr>
            <p:ph type="pic" idx="4"/>
          </p:nvPr>
        </p:nvSpPr>
        <p:spPr>
          <a:xfrm>
            <a:off x="6858000" y="3790950"/>
            <a:ext cx="3429000" cy="30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" name="Google Shape;68;p41"/>
          <p:cNvSpPr>
            <a:spLocks noGrp="1"/>
          </p:cNvSpPr>
          <p:nvPr>
            <p:ph type="pic" idx="5"/>
          </p:nvPr>
        </p:nvSpPr>
        <p:spPr>
          <a:xfrm>
            <a:off x="10287000" y="3790950"/>
            <a:ext cx="1905000" cy="30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2"/>
          <p:cNvSpPr>
            <a:spLocks noGrp="1"/>
          </p:cNvSpPr>
          <p:nvPr>
            <p:ph type="pic" idx="2"/>
          </p:nvPr>
        </p:nvSpPr>
        <p:spPr>
          <a:xfrm>
            <a:off x="1181100" y="250"/>
            <a:ext cx="4515000" cy="349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" name="Google Shape;71;p42"/>
          <p:cNvSpPr>
            <a:spLocks noGrp="1"/>
          </p:cNvSpPr>
          <p:nvPr>
            <p:ph type="pic" idx="3"/>
          </p:nvPr>
        </p:nvSpPr>
        <p:spPr>
          <a:xfrm>
            <a:off x="3333750" y="3533775"/>
            <a:ext cx="2362200" cy="3324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" name="Google Shape;72;p42"/>
          <p:cNvSpPr>
            <a:spLocks noGrp="1"/>
          </p:cNvSpPr>
          <p:nvPr>
            <p:ph type="pic" idx="4"/>
          </p:nvPr>
        </p:nvSpPr>
        <p:spPr>
          <a:xfrm>
            <a:off x="5695950" y="3533775"/>
            <a:ext cx="4712100" cy="3324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3"/>
          <p:cNvSpPr>
            <a:spLocks noGrp="1"/>
          </p:cNvSpPr>
          <p:nvPr>
            <p:ph type="pic" idx="2"/>
          </p:nvPr>
        </p:nvSpPr>
        <p:spPr>
          <a:xfrm>
            <a:off x="8629650" y="89535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" name="Google Shape;75;p43"/>
          <p:cNvSpPr>
            <a:spLocks noGrp="1"/>
          </p:cNvSpPr>
          <p:nvPr>
            <p:ph type="pic" idx="3"/>
          </p:nvPr>
        </p:nvSpPr>
        <p:spPr>
          <a:xfrm>
            <a:off x="6096000" y="89535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" name="Google Shape;76;p43"/>
          <p:cNvSpPr>
            <a:spLocks noGrp="1"/>
          </p:cNvSpPr>
          <p:nvPr>
            <p:ph type="pic" idx="4"/>
          </p:nvPr>
        </p:nvSpPr>
        <p:spPr>
          <a:xfrm>
            <a:off x="6096000" y="342900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7" name="Google Shape;77;p43"/>
          <p:cNvSpPr>
            <a:spLocks noGrp="1"/>
          </p:cNvSpPr>
          <p:nvPr>
            <p:ph type="pic" idx="5"/>
          </p:nvPr>
        </p:nvSpPr>
        <p:spPr>
          <a:xfrm>
            <a:off x="8629650" y="342900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>
            <a:spLocks noGrp="1"/>
          </p:cNvSpPr>
          <p:nvPr>
            <p:ph type="pic" idx="2"/>
          </p:nvPr>
        </p:nvSpPr>
        <p:spPr>
          <a:xfrm>
            <a:off x="1901003" y="2042832"/>
            <a:ext cx="1568700" cy="28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" name="Google Shape;80;p44"/>
          <p:cNvSpPr>
            <a:spLocks noGrp="1"/>
          </p:cNvSpPr>
          <p:nvPr>
            <p:ph type="pic" idx="3"/>
          </p:nvPr>
        </p:nvSpPr>
        <p:spPr>
          <a:xfrm>
            <a:off x="4028383" y="2042832"/>
            <a:ext cx="1568700" cy="28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5"/>
          <p:cNvSpPr>
            <a:spLocks noGrp="1"/>
          </p:cNvSpPr>
          <p:nvPr>
            <p:ph type="pic" idx="2"/>
          </p:nvPr>
        </p:nvSpPr>
        <p:spPr>
          <a:xfrm>
            <a:off x="1275793" y="2233890"/>
            <a:ext cx="3990300" cy="25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>
            <a:spLocks noGrp="1"/>
          </p:cNvSpPr>
          <p:nvPr>
            <p:ph type="pic" idx="2"/>
          </p:nvPr>
        </p:nvSpPr>
        <p:spPr>
          <a:xfrm>
            <a:off x="1" y="1021079"/>
            <a:ext cx="3892500" cy="48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>
            <a:spLocks noGrp="1"/>
          </p:cNvSpPr>
          <p:nvPr>
            <p:ph type="pic" idx="2"/>
          </p:nvPr>
        </p:nvSpPr>
        <p:spPr>
          <a:xfrm>
            <a:off x="6843227" y="1476375"/>
            <a:ext cx="3581400" cy="390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>
            <a:spLocks noGrp="1"/>
          </p:cNvSpPr>
          <p:nvPr>
            <p:ph type="pic" idx="2"/>
          </p:nvPr>
        </p:nvSpPr>
        <p:spPr>
          <a:xfrm>
            <a:off x="1428842" y="1113906"/>
            <a:ext cx="3087300" cy="463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>
            <a:spLocks noGrp="1"/>
          </p:cNvSpPr>
          <p:nvPr>
            <p:ph type="pic" idx="2"/>
          </p:nvPr>
        </p:nvSpPr>
        <p:spPr>
          <a:xfrm>
            <a:off x="4552414" y="0"/>
            <a:ext cx="3087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>
            <a:spLocks noGrp="1"/>
          </p:cNvSpPr>
          <p:nvPr>
            <p:ph type="pic" idx="2"/>
          </p:nvPr>
        </p:nvSpPr>
        <p:spPr>
          <a:xfrm>
            <a:off x="8226639" y="893445"/>
            <a:ext cx="3169800" cy="43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" name="Google Shape;19;p24"/>
          <p:cNvSpPr>
            <a:spLocks noGrp="1"/>
          </p:cNvSpPr>
          <p:nvPr>
            <p:ph type="pic" idx="3"/>
          </p:nvPr>
        </p:nvSpPr>
        <p:spPr>
          <a:xfrm>
            <a:off x="0" y="3074670"/>
            <a:ext cx="2748900" cy="3783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>
            <a:spLocks noGrp="1"/>
          </p:cNvSpPr>
          <p:nvPr>
            <p:ph type="pic" idx="2"/>
          </p:nvPr>
        </p:nvSpPr>
        <p:spPr>
          <a:xfrm>
            <a:off x="8158369" y="0"/>
            <a:ext cx="3482100" cy="46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" name="Google Shape;22;p25"/>
          <p:cNvSpPr>
            <a:spLocks noGrp="1"/>
          </p:cNvSpPr>
          <p:nvPr>
            <p:ph type="pic" idx="3"/>
          </p:nvPr>
        </p:nvSpPr>
        <p:spPr>
          <a:xfrm>
            <a:off x="4676141" y="0"/>
            <a:ext cx="3482100" cy="46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>
            <a:spLocks noGrp="1"/>
          </p:cNvSpPr>
          <p:nvPr>
            <p:ph type="pic" idx="2"/>
          </p:nvPr>
        </p:nvSpPr>
        <p:spPr>
          <a:xfrm>
            <a:off x="1591021" y="1989368"/>
            <a:ext cx="2299800" cy="30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888217" y="602123"/>
            <a:ext cx="8022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rgbClr val="2C3D8F"/>
                </a:solidFill>
                <a:sym typeface="Arial"/>
              </a:rPr>
              <a:t>Header Here</a:t>
            </a:r>
            <a:endParaRPr sz="9000" dirty="0">
              <a:solidFill>
                <a:srgbClr val="2C3D8F"/>
              </a:solidFill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77892" y="2176323"/>
            <a:ext cx="8022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Date &amp; Time</a:t>
            </a:r>
            <a:endParaRPr sz="4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90A5B-B944-EBBB-2E0E-030B690A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8999"/>
            <a:ext cx="12192000" cy="2749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3836" y="1844040"/>
            <a:ext cx="3443881" cy="289552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3"/>
          <p:cNvSpPr>
            <a:spLocks noGrp="1"/>
          </p:cNvSpPr>
          <p:nvPr>
            <p:ph type="pic" idx="2"/>
          </p:nvPr>
        </p:nvSpPr>
        <p:spPr>
          <a:xfrm>
            <a:off x="1292977" y="2045844"/>
            <a:ext cx="3165600" cy="18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4" name="Google Shape;174;p13"/>
          <p:cNvSpPr/>
          <p:nvPr/>
        </p:nvSpPr>
        <p:spPr>
          <a:xfrm>
            <a:off x="4319845" y="4451684"/>
            <a:ext cx="1527600" cy="2406300"/>
          </a:xfrm>
          <a:prstGeom prst="rect">
            <a:avLst/>
          </a:prstGeom>
          <a:solidFill>
            <a:srgbClr val="FD0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1249" y="3149228"/>
            <a:ext cx="3826875" cy="231143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 txBox="1"/>
          <p:nvPr/>
        </p:nvSpPr>
        <p:spPr>
          <a:xfrm>
            <a:off x="7641839" y="953721"/>
            <a:ext cx="385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 dirty="0">
                <a:solidFill>
                  <a:srgbClr val="2C3D8F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sz="2000" dirty="0">
              <a:solidFill>
                <a:srgbClr val="2C3D8F"/>
              </a:solidFill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7641840" y="2342779"/>
            <a:ext cx="3857700" cy="3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20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2000"/>
          </a:p>
        </p:txBody>
      </p:sp>
      <p:sp>
        <p:nvSpPr>
          <p:cNvPr id="178" name="Google Shape;178;p13"/>
          <p:cNvSpPr>
            <a:spLocks noGrp="1"/>
          </p:cNvSpPr>
          <p:nvPr>
            <p:ph type="pic" idx="3"/>
          </p:nvPr>
        </p:nvSpPr>
        <p:spPr>
          <a:xfrm>
            <a:off x="3647465" y="3250453"/>
            <a:ext cx="2872200" cy="181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F3949-7E9F-B41A-D12C-72BDC3A532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197" t="14863" r="2316" b="19403"/>
          <a:stretch/>
        </p:blipFill>
        <p:spPr>
          <a:xfrm>
            <a:off x="1" y="5867400"/>
            <a:ext cx="2572284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/>
          <p:nvPr/>
        </p:nvSpPr>
        <p:spPr>
          <a:xfrm>
            <a:off x="1147146" y="2628610"/>
            <a:ext cx="5142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>
                <a:solidFill>
                  <a:srgbClr val="2C3D8F"/>
                </a:solidFill>
                <a:latin typeface="Arial"/>
                <a:ea typeface="Arial"/>
                <a:cs typeface="Arial"/>
                <a:sym typeface="Arial"/>
              </a:rPr>
              <a:t>THAN</a:t>
            </a:r>
            <a:r>
              <a:rPr lang="en-US" sz="4600" b="1" dirty="0">
                <a:solidFill>
                  <a:srgbClr val="2C3D8F"/>
                </a:solidFill>
              </a:rPr>
              <a:t>K YOU</a:t>
            </a:r>
            <a:endParaRPr sz="2000" dirty="0">
              <a:solidFill>
                <a:srgbClr val="2C3D8F"/>
              </a:solidFill>
            </a:endParaRPr>
          </a:p>
        </p:txBody>
      </p:sp>
      <p:cxnSp>
        <p:nvCxnSpPr>
          <p:cNvPr id="186" name="Google Shape;186;p16"/>
          <p:cNvCxnSpPr/>
          <p:nvPr/>
        </p:nvCxnSpPr>
        <p:spPr>
          <a:xfrm>
            <a:off x="6624735" y="3028803"/>
            <a:ext cx="2481900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9" name="Google Shape;189;p16"/>
          <p:cNvPicPr preferRelativeResize="0"/>
          <p:nvPr/>
        </p:nvPicPr>
        <p:blipFill rotWithShape="1">
          <a:blip r:embed="rId3">
            <a:alphaModFix/>
          </a:blip>
          <a:srcRect t="71678" b="39175"/>
          <a:stretch/>
        </p:blipFill>
        <p:spPr>
          <a:xfrm rot="-5400000" flipH="1">
            <a:off x="8510412" y="3161113"/>
            <a:ext cx="6845450" cy="5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 rotWithShape="1">
          <a:blip r:embed="rId3">
            <a:alphaModFix/>
          </a:blip>
          <a:srcRect t="71678" b="37305"/>
          <a:stretch/>
        </p:blipFill>
        <p:spPr>
          <a:xfrm rot="-5400000" flipH="1">
            <a:off x="8541550" y="3206175"/>
            <a:ext cx="6845450" cy="4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49A77C-1000-3DF1-10B9-D7E33DB40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08999"/>
            <a:ext cx="12192000" cy="2749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88ac39394_0_21"/>
          <p:cNvSpPr/>
          <p:nvPr/>
        </p:nvSpPr>
        <p:spPr>
          <a:xfrm>
            <a:off x="0" y="0"/>
            <a:ext cx="2385900" cy="6858000"/>
          </a:xfrm>
          <a:prstGeom prst="rect">
            <a:avLst/>
          </a:prstGeom>
          <a:solidFill>
            <a:srgbClr val="2C3D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2588ac39394_0_21"/>
          <p:cNvSpPr txBox="1"/>
          <p:nvPr/>
        </p:nvSpPr>
        <p:spPr>
          <a:xfrm>
            <a:off x="0" y="1919550"/>
            <a:ext cx="2385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RESEARCH</a:t>
            </a:r>
            <a:endParaRPr sz="33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TRACK</a:t>
            </a:r>
            <a:endParaRPr sz="2700" b="1" i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g2588ac39394_0_21"/>
          <p:cNvSpPr txBox="1"/>
          <p:nvPr/>
        </p:nvSpPr>
        <p:spPr>
          <a:xfrm>
            <a:off x="2435700" y="933400"/>
            <a:ext cx="9756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u="none" strike="noStrike" cap="none" dirty="0">
                <a:solidFill>
                  <a:srgbClr val="FD0139"/>
                </a:solidFill>
                <a:latin typeface="Roboto"/>
                <a:ea typeface="Roboto"/>
                <a:cs typeface="Roboto"/>
                <a:sym typeface="Roboto"/>
              </a:rPr>
              <a:t>Paper Title</a:t>
            </a:r>
            <a:endParaRPr sz="3400" u="none" strike="noStrike" cap="none" dirty="0">
              <a:solidFill>
                <a:srgbClr val="FD01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g2588ac39394_0_21"/>
          <p:cNvSpPr txBox="1"/>
          <p:nvPr/>
        </p:nvSpPr>
        <p:spPr>
          <a:xfrm>
            <a:off x="4438950" y="1829688"/>
            <a:ext cx="5749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Insert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SubTitle</a:t>
            </a:r>
            <a:endParaRPr sz="26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g2588ac39394_0_21"/>
          <p:cNvSpPr txBox="1"/>
          <p:nvPr/>
        </p:nvSpPr>
        <p:spPr>
          <a:xfrm>
            <a:off x="4438950" y="2695474"/>
            <a:ext cx="574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by:</a:t>
            </a:r>
            <a:endParaRPr sz="200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g2588ac39394_0_21"/>
          <p:cNvSpPr txBox="1"/>
          <p:nvPr/>
        </p:nvSpPr>
        <p:spPr>
          <a:xfrm>
            <a:off x="2435700" y="3550950"/>
            <a:ext cx="97563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</a:t>
            </a:r>
            <a:endParaRPr sz="230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 </a:t>
            </a:r>
            <a:endParaRPr sz="230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 </a:t>
            </a:r>
            <a:endParaRPr sz="230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 </a:t>
            </a:r>
            <a:endParaRPr sz="230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 </a:t>
            </a:r>
            <a:endParaRPr sz="230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4B4F58"/>
                </a:solidFill>
                <a:latin typeface="Roboto"/>
                <a:ea typeface="Roboto"/>
                <a:cs typeface="Roboto"/>
                <a:sym typeface="Roboto"/>
              </a:rPr>
              <a:t>INSERT SPEAKER NAMES → Name (Affiliation); </a:t>
            </a:r>
            <a:endParaRPr sz="2300">
              <a:solidFill>
                <a:srgbClr val="4B4F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BB3FB5-AEE5-B44B-E3D3-C0B03EAB1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6" y="6174386"/>
            <a:ext cx="2385444" cy="6836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>
            <a:spLocks noGrp="1"/>
          </p:cNvSpPr>
          <p:nvPr>
            <p:ph type="pic" idx="2"/>
          </p:nvPr>
        </p:nvSpPr>
        <p:spPr>
          <a:xfrm>
            <a:off x="5543550" y="0"/>
            <a:ext cx="6648600" cy="462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6" name="Google Shape;106;p2"/>
          <p:cNvSpPr txBox="1"/>
          <p:nvPr/>
        </p:nvSpPr>
        <p:spPr>
          <a:xfrm>
            <a:off x="476975" y="1487456"/>
            <a:ext cx="46923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ultricies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arcu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vel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vehicula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, mi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turpis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pretium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ipsum sit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turpis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id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dui.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Nullam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mattis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vitae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vehicula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eleifend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Curabitur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sed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congue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. Cras non magna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iaculis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, pulvinar ante ac, pulvinar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urna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fermentum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purus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vel dictum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dirty="0"/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t="71678" b="39175"/>
          <a:stretch/>
        </p:blipFill>
        <p:spPr>
          <a:xfrm rot="10800000" flipH="1">
            <a:off x="5543550" y="3429012"/>
            <a:ext cx="6648448" cy="5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476975" y="685750"/>
            <a:ext cx="4692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 dirty="0">
                <a:solidFill>
                  <a:srgbClr val="FD0139"/>
                </a:solidFill>
                <a:latin typeface="Arial"/>
                <a:ea typeface="Arial"/>
                <a:cs typeface="Arial"/>
                <a:sym typeface="Arial"/>
              </a:rPr>
              <a:t>Header Here</a:t>
            </a:r>
            <a:endParaRPr sz="2000" dirty="0">
              <a:solidFill>
                <a:srgbClr val="FD013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/>
        </p:nvSpPr>
        <p:spPr>
          <a:xfrm rot="-5400000">
            <a:off x="2414633" y="2688720"/>
            <a:ext cx="57552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 dirty="0">
                <a:solidFill>
                  <a:srgbClr val="FD0139"/>
                </a:solidFill>
                <a:latin typeface="Arial"/>
                <a:ea typeface="Arial"/>
                <a:cs typeface="Arial"/>
                <a:sym typeface="Arial"/>
              </a:rPr>
              <a:t>Put</a:t>
            </a:r>
            <a:endParaRPr dirty="0">
              <a:solidFill>
                <a:srgbClr val="FD0139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 dirty="0">
                <a:solidFill>
                  <a:srgbClr val="FD0139"/>
                </a:solidFill>
                <a:latin typeface="Arial"/>
                <a:ea typeface="Arial"/>
                <a:cs typeface="Arial"/>
                <a:sym typeface="Arial"/>
              </a:rPr>
              <a:t>Something here.</a:t>
            </a:r>
            <a:endParaRPr dirty="0">
              <a:solidFill>
                <a:srgbClr val="FD0139"/>
              </a:solidFill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6867501" y="2084250"/>
            <a:ext cx="4425000" cy="3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17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1700"/>
          </a:p>
        </p:txBody>
      </p:sp>
      <p:sp>
        <p:nvSpPr>
          <p:cNvPr id="116" name="Google Shape;116;p3"/>
          <p:cNvSpPr>
            <a:spLocks noGrp="1"/>
          </p:cNvSpPr>
          <p:nvPr>
            <p:ph type="pic" idx="2"/>
          </p:nvPr>
        </p:nvSpPr>
        <p:spPr>
          <a:xfrm>
            <a:off x="1" y="1021079"/>
            <a:ext cx="3892500" cy="43189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231" y="6229272"/>
            <a:ext cx="1428790" cy="52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4">
            <a:alphaModFix/>
          </a:blip>
          <a:srcRect t="71678" b="37305"/>
          <a:stretch/>
        </p:blipFill>
        <p:spPr>
          <a:xfrm rot="-5400000" flipH="1">
            <a:off x="8541550" y="3206175"/>
            <a:ext cx="6845450" cy="4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50" y="5970750"/>
            <a:ext cx="2634250" cy="7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286386-A5F2-7C9E-BE4A-F2567C043A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5667581" y="1266980"/>
            <a:ext cx="496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 dirty="0">
                <a:solidFill>
                  <a:srgbClr val="FD0139"/>
                </a:solidFill>
                <a:latin typeface="Arial"/>
                <a:ea typeface="Arial"/>
                <a:cs typeface="Arial"/>
                <a:sym typeface="Arial"/>
              </a:rPr>
              <a:t>Add a header here.</a:t>
            </a:r>
            <a:endParaRPr sz="3400" dirty="0">
              <a:solidFill>
                <a:srgbClr val="FD0139"/>
              </a:solidFill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5667575" y="3364550"/>
            <a:ext cx="62436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17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1700"/>
          </a:p>
        </p:txBody>
      </p:sp>
      <p:cxnSp>
        <p:nvCxnSpPr>
          <p:cNvPr id="126" name="Google Shape;126;p5"/>
          <p:cNvCxnSpPr/>
          <p:nvPr/>
        </p:nvCxnSpPr>
        <p:spPr>
          <a:xfrm>
            <a:off x="9710057" y="2972008"/>
            <a:ext cx="2481900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5"/>
          <p:cNvSpPr>
            <a:spLocks noGrp="1"/>
          </p:cNvSpPr>
          <p:nvPr>
            <p:ph type="pic" idx="2"/>
          </p:nvPr>
        </p:nvSpPr>
        <p:spPr>
          <a:xfrm>
            <a:off x="1428842" y="1113906"/>
            <a:ext cx="3087300" cy="463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231" y="6229272"/>
            <a:ext cx="1428790" cy="52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50" y="5970750"/>
            <a:ext cx="2634250" cy="7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B05BA6-EADF-C30A-0A41-5C1F5D3402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-86" y="0"/>
            <a:ext cx="4552500" cy="6858000"/>
          </a:xfrm>
          <a:prstGeom prst="rect">
            <a:avLst/>
          </a:prstGeom>
          <a:solidFill>
            <a:srgbClr val="2C3D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highlight>
                <a:srgbClr val="FD013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8031075" y="1173100"/>
            <a:ext cx="3789900" cy="4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17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1700"/>
          </a:p>
        </p:txBody>
      </p:sp>
      <p:sp>
        <p:nvSpPr>
          <p:cNvPr id="137" name="Google Shape;137;p6"/>
          <p:cNvSpPr>
            <a:spLocks noGrp="1"/>
          </p:cNvSpPr>
          <p:nvPr>
            <p:ph type="pic" idx="2"/>
          </p:nvPr>
        </p:nvSpPr>
        <p:spPr>
          <a:xfrm>
            <a:off x="4552414" y="0"/>
            <a:ext cx="3087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72D7C-5302-2C39-74EB-EF101BEA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5" y="5551714"/>
            <a:ext cx="4558233" cy="13062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0" y="0"/>
            <a:ext cx="3673500" cy="6858000"/>
          </a:xfrm>
          <a:prstGeom prst="rect">
            <a:avLst/>
          </a:prstGeom>
          <a:solidFill>
            <a:srgbClr val="FD0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highlight>
                <a:srgbClr val="FD013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425399" y="975450"/>
            <a:ext cx="3003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 dirty="0">
                <a:solidFill>
                  <a:schemeClr val="lt1"/>
                </a:solidFill>
              </a:rPr>
              <a:t>Title</a:t>
            </a:r>
            <a:endParaRPr sz="3400" dirty="0"/>
          </a:p>
        </p:txBody>
      </p:sp>
      <p:sp>
        <p:nvSpPr>
          <p:cNvPr id="144" name="Google Shape;144;p9"/>
          <p:cNvSpPr txBox="1"/>
          <p:nvPr/>
        </p:nvSpPr>
        <p:spPr>
          <a:xfrm>
            <a:off x="4617575" y="893450"/>
            <a:ext cx="36735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 dirty="0">
                <a:solidFill>
                  <a:srgbClr val="2C3D8F"/>
                </a:solidFill>
              </a:rPr>
              <a:t>Heading</a:t>
            </a:r>
            <a:endParaRPr sz="3400" dirty="0">
              <a:solidFill>
                <a:srgbClr val="2C3D8F"/>
              </a:solidFill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4617575" y="2360850"/>
            <a:ext cx="31698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ultricies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arcu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vel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vehicula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, mi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turpis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pretium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ipsum sit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turpis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id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dui.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Nullam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mattis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vitae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vehicula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eleifend</a:t>
            </a:r>
            <a:r>
              <a:rPr lang="en-US" sz="1700" dirty="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700" dirty="0"/>
          </a:p>
        </p:txBody>
      </p:sp>
      <p:sp>
        <p:nvSpPr>
          <p:cNvPr id="146" name="Google Shape;146;p9"/>
          <p:cNvSpPr>
            <a:spLocks noGrp="1"/>
          </p:cNvSpPr>
          <p:nvPr>
            <p:ph type="pic" idx="2"/>
          </p:nvPr>
        </p:nvSpPr>
        <p:spPr>
          <a:xfrm>
            <a:off x="8226639" y="893445"/>
            <a:ext cx="3169800" cy="43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p11"/>
          <p:cNvCxnSpPr/>
          <p:nvPr/>
        </p:nvCxnSpPr>
        <p:spPr>
          <a:xfrm>
            <a:off x="3890683" y="2972008"/>
            <a:ext cx="2481900" cy="0"/>
          </a:xfrm>
          <a:prstGeom prst="straightConnector1">
            <a:avLst/>
          </a:prstGeom>
          <a:noFill/>
          <a:ln w="38100" cap="flat" cmpd="sng">
            <a:solidFill>
              <a:srgbClr val="2C3D8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11"/>
          <p:cNvSpPr/>
          <p:nvPr/>
        </p:nvSpPr>
        <p:spPr>
          <a:xfrm>
            <a:off x="0" y="0"/>
            <a:ext cx="2277000" cy="6858000"/>
          </a:xfrm>
          <a:prstGeom prst="rect">
            <a:avLst/>
          </a:prstGeom>
          <a:solidFill>
            <a:srgbClr val="FD0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374" y="1565136"/>
            <a:ext cx="2754940" cy="387115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 txBox="1"/>
          <p:nvPr/>
        </p:nvSpPr>
        <p:spPr>
          <a:xfrm>
            <a:off x="5313019" y="1266980"/>
            <a:ext cx="496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 dirty="0">
                <a:solidFill>
                  <a:srgbClr val="2C3D8F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sz="3400" dirty="0">
              <a:solidFill>
                <a:srgbClr val="2C3D8F"/>
              </a:solidFill>
            </a:endParaRPr>
          </a:p>
        </p:txBody>
      </p:sp>
      <p:sp>
        <p:nvSpPr>
          <p:cNvPr id="155" name="Google Shape;155;p11"/>
          <p:cNvSpPr txBox="1"/>
          <p:nvPr/>
        </p:nvSpPr>
        <p:spPr>
          <a:xfrm>
            <a:off x="5313027" y="3190775"/>
            <a:ext cx="64050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17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1700"/>
          </a:p>
        </p:txBody>
      </p:sp>
      <p:sp>
        <p:nvSpPr>
          <p:cNvPr id="156" name="Google Shape;156;p11"/>
          <p:cNvSpPr>
            <a:spLocks noGrp="1"/>
          </p:cNvSpPr>
          <p:nvPr>
            <p:ph type="pic" idx="2"/>
          </p:nvPr>
        </p:nvSpPr>
        <p:spPr>
          <a:xfrm>
            <a:off x="1591021" y="1989368"/>
            <a:ext cx="2299800" cy="30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/>
          <p:nvPr/>
        </p:nvSpPr>
        <p:spPr>
          <a:xfrm>
            <a:off x="2139449" y="0"/>
            <a:ext cx="2140800" cy="6858000"/>
          </a:xfrm>
          <a:prstGeom prst="rect">
            <a:avLst/>
          </a:prstGeom>
          <a:solidFill>
            <a:srgbClr val="FD0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4897" y="1909314"/>
            <a:ext cx="3872909" cy="325624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2"/>
          <p:cNvSpPr txBox="1"/>
          <p:nvPr/>
        </p:nvSpPr>
        <p:spPr>
          <a:xfrm>
            <a:off x="5999484" y="1037604"/>
            <a:ext cx="4969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 dirty="0">
                <a:solidFill>
                  <a:srgbClr val="2C3D8F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sz="2000" dirty="0">
              <a:solidFill>
                <a:srgbClr val="2C3D8F"/>
              </a:solidFill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5999484" y="2543168"/>
            <a:ext cx="48465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Mauris ultricies, arcu vel vehicula blandit, mi nulla tincidunt turpis, a pretium mauris ipsum sit amet turpis. Aliquam id vulputate dui. Nullam mattis vitae est vehicula eleifend. </a:t>
            </a:r>
            <a:endParaRPr sz="20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5B5B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rPr>
              <a:t>Curabitur laoreet accumsan augue sed congue. Cras non magna iaculis, pulvinar ante ac, pulvinar urna. Mauris fermentum purus vel dictum facilisis. </a:t>
            </a:r>
            <a:endParaRPr sz="2000"/>
          </a:p>
        </p:txBody>
      </p:sp>
      <p:sp>
        <p:nvSpPr>
          <p:cNvPr id="165" name="Google Shape;165;p12"/>
          <p:cNvSpPr>
            <a:spLocks noGrp="1"/>
          </p:cNvSpPr>
          <p:nvPr>
            <p:ph type="pic" idx="2"/>
          </p:nvPr>
        </p:nvSpPr>
        <p:spPr>
          <a:xfrm>
            <a:off x="1429828" y="2120452"/>
            <a:ext cx="3560100" cy="201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6020FB-D476-3FFC-EF92-84DFBF5B3B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197" t="14863" r="2316" b="19403"/>
          <a:stretch/>
        </p:blipFill>
        <p:spPr>
          <a:xfrm>
            <a:off x="8260" y="6037268"/>
            <a:ext cx="2027369" cy="8207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me 2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D536D"/>
      </a:accent1>
      <a:accent2>
        <a:srgbClr val="FF8957"/>
      </a:accent2>
      <a:accent3>
        <a:srgbClr val="EED054"/>
      </a:accent3>
      <a:accent4>
        <a:srgbClr val="CAD849"/>
      </a:accent4>
      <a:accent5>
        <a:srgbClr val="00C182"/>
      </a:accent5>
      <a:accent6>
        <a:srgbClr val="429EB0"/>
      </a:accent6>
      <a:hlink>
        <a:srgbClr val="FFFFFF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03AA40E4C584795B170AC43B403D5" ma:contentTypeVersion="16" ma:contentTypeDescription="Create a new document." ma:contentTypeScope="" ma:versionID="c5e78d06671723f8a6d41e45b2915f87">
  <xsd:schema xmlns:xsd="http://www.w3.org/2001/XMLSchema" xmlns:xs="http://www.w3.org/2001/XMLSchema" xmlns:p="http://schemas.microsoft.com/office/2006/metadata/properties" xmlns:ns2="8d508723-e639-4b93-8253-142cfbeeab1a" xmlns:ns3="70497fb1-53e5-4b98-b708-2626a1213597" targetNamespace="http://schemas.microsoft.com/office/2006/metadata/properties" ma:root="true" ma:fieldsID="499bb88c3a21deabd5534229936fd7b4" ns2:_="" ns3:_="">
    <xsd:import namespace="8d508723-e639-4b93-8253-142cfbeeab1a"/>
    <xsd:import namespace="70497fb1-53e5-4b98-b708-2626a1213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Test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08723-e639-4b93-8253-142cfbeea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a504f05-855e-44fc-8779-c8d1e31603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st" ma:index="21" nillable="true" ma:displayName="Test" ma:default="Test" ma:format="Dropdown" ma:internalName="Tes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97fb1-53e5-4b98-b708-2626a121359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6820dcf-98ee-4535-88ac-553ebe7e82a3}" ma:internalName="TaxCatchAll" ma:showField="CatchAllData" ma:web="70497fb1-53e5-4b98-b708-2626a1213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508723-e639-4b93-8253-142cfbeeab1a">
      <Terms xmlns="http://schemas.microsoft.com/office/infopath/2007/PartnerControls"/>
    </lcf76f155ced4ddcb4097134ff3c332f>
    <TaxCatchAll xmlns="70497fb1-53e5-4b98-b708-2626a1213597" xsi:nil="true"/>
    <Test xmlns="8d508723-e639-4b93-8253-142cfbeeab1a">Test</Test>
  </documentManagement>
</p:properties>
</file>

<file path=customXml/itemProps1.xml><?xml version="1.0" encoding="utf-8"?>
<ds:datastoreItem xmlns:ds="http://schemas.openxmlformats.org/officeDocument/2006/customXml" ds:itemID="{B05A2CC6-318A-42F9-B7CE-DEC3F8553778}"/>
</file>

<file path=customXml/itemProps2.xml><?xml version="1.0" encoding="utf-8"?>
<ds:datastoreItem xmlns:ds="http://schemas.openxmlformats.org/officeDocument/2006/customXml" ds:itemID="{8F1CD581-7C51-4DDE-B698-F448B845D24E}"/>
</file>

<file path=customXml/itemProps3.xml><?xml version="1.0" encoding="utf-8"?>
<ds:datastoreItem xmlns:ds="http://schemas.openxmlformats.org/officeDocument/2006/customXml" ds:itemID="{91060C55-0E31-4D76-9A97-0D069B9EDF57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525</Words>
  <Application>Microsoft Macintosh PowerPoint</Application>
  <PresentationFormat>Widescreen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Roboto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2019-05-03T11:14:46Z</dcterms:created>
  <dcterms:modified xsi:type="dcterms:W3CDTF">2024-05-14T18:33:37Z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0x01010009A03AA40E4C584795B170AC43B403D5</vt:lpwstr>
  </property>
</Properties>
</file>